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5" r:id="rId9"/>
    <p:sldId id="264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9A8A-3E56-402B-992E-359D099A2AE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C95610-AA0A-4DFF-BEA5-70F865054F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9A8A-3E56-402B-992E-359D099A2AE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5610-AA0A-4DFF-BEA5-70F865054F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9A8A-3E56-402B-992E-359D099A2AE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5610-AA0A-4DFF-BEA5-70F865054F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9A8A-3E56-402B-992E-359D099A2AE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5610-AA0A-4DFF-BEA5-70F865054F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9A8A-3E56-402B-992E-359D099A2AE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5610-AA0A-4DFF-BEA5-70F865054F4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9A8A-3E56-402B-992E-359D099A2AE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5610-AA0A-4DFF-BEA5-70F865054F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9A8A-3E56-402B-992E-359D099A2AE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5610-AA0A-4DFF-BEA5-70F865054F4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9A8A-3E56-402B-992E-359D099A2AE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5610-AA0A-4DFF-BEA5-70F865054F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9A8A-3E56-402B-992E-359D099A2AE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5610-AA0A-4DFF-BEA5-70F865054F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9A8A-3E56-402B-992E-359D099A2AE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5610-AA0A-4DFF-BEA5-70F865054F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9A8A-3E56-402B-992E-359D099A2AE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5610-AA0A-4DFF-BEA5-70F865054F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5BB9A8A-3E56-402B-992E-359D099A2AE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4C95610-AA0A-4DFF-BEA5-70F865054F4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340768"/>
            <a:ext cx="6889576" cy="216024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Творческая сила агрессии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200" b="1" dirty="0" smtClean="0"/>
              <a:t>Смирнова Ольга Сергеевна,</a:t>
            </a:r>
          </a:p>
          <a:p>
            <a:r>
              <a:rPr lang="ru-RU" sz="3200" b="1" dirty="0" smtClean="0"/>
              <a:t>психолог психологической службы ТГУ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788835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715200" cy="936104"/>
          </a:xfrm>
        </p:spPr>
        <p:txBody>
          <a:bodyPr/>
          <a:lstStyle/>
          <a:p>
            <a:r>
              <a:rPr lang="ru-RU" dirty="0" smtClean="0"/>
              <a:t>Как развивается творческая агрессия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«Пауза», «внутренне молчание»</a:t>
            </a:r>
          </a:p>
          <a:p>
            <a:r>
              <a:rPr lang="ru-RU" sz="3200" dirty="0" smtClean="0"/>
              <a:t>Принятие</a:t>
            </a:r>
          </a:p>
          <a:p>
            <a:r>
              <a:rPr lang="ru-RU" sz="3200" dirty="0" smtClean="0"/>
              <a:t>Понимание</a:t>
            </a:r>
          </a:p>
          <a:p>
            <a:r>
              <a:rPr lang="ru-RU" sz="3200" dirty="0" smtClean="0"/>
              <a:t>Принятие авторства ответственности</a:t>
            </a:r>
          </a:p>
          <a:p>
            <a:r>
              <a:rPr lang="ru-RU" sz="3200" dirty="0" smtClean="0"/>
              <a:t>Совершенствование способов обращения в мир</a:t>
            </a:r>
          </a:p>
          <a:p>
            <a:r>
              <a:rPr lang="ru-RU" sz="3200" dirty="0" smtClean="0"/>
              <a:t>Немного больше смелости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74813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348880"/>
          </a:xfrm>
        </p:spPr>
        <p:txBody>
          <a:bodyPr/>
          <a:lstStyle/>
          <a:p>
            <a:r>
              <a:rPr lang="ru-RU" dirty="0" smtClean="0"/>
              <a:t>Агрессия в распространенном понимании</a:t>
            </a:r>
            <a:endParaRPr lang="ru-RU" dirty="0"/>
          </a:p>
        </p:txBody>
      </p:sp>
      <p:pic>
        <p:nvPicPr>
          <p:cNvPr id="3074" name="Picture 2" descr="http://forum-pmr.net/attachment.php?s=dfeff4622de4ed8989370646cb3f65b0&amp;attachmentid=12274&amp;thumb=1&amp;d=14370548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22402"/>
            <a:ext cx="3096109" cy="216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pixic.ru/i/Y090s8A5Q9i4e5i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679" y="2890200"/>
            <a:ext cx="2958067" cy="193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supruzhestwo.ru/wp-content/uploads/2015/04/1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904655"/>
            <a:ext cx="3013927" cy="2258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948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859216" cy="1411560"/>
          </a:xfrm>
        </p:spPr>
        <p:txBody>
          <a:bodyPr/>
          <a:lstStyle/>
          <a:p>
            <a:r>
              <a:rPr lang="ru-RU" dirty="0" smtClean="0"/>
              <a:t>Механизмы </a:t>
            </a:r>
            <a:r>
              <a:rPr lang="ru-RU" dirty="0" err="1" smtClean="0"/>
              <a:t>совладания</a:t>
            </a:r>
            <a:r>
              <a:rPr lang="ru-RU" dirty="0" smtClean="0"/>
              <a:t> с агрессией</a:t>
            </a:r>
            <a:endParaRPr lang="ru-RU" dirty="0"/>
          </a:p>
        </p:txBody>
      </p:sp>
      <p:pic>
        <p:nvPicPr>
          <p:cNvPr id="5130" name="Picture 10" descr="http://yaysan.com.tr/assets/i/baskiyay-uk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46984"/>
            <a:ext cx="5976664" cy="398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564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в результате</a:t>
            </a:r>
            <a:endParaRPr lang="ru-RU" dirty="0"/>
          </a:p>
        </p:txBody>
      </p:sp>
      <p:pic>
        <p:nvPicPr>
          <p:cNvPr id="4098" name="Picture 2" descr="http://www.psychoanalyst.spb.ru/wp-content/uploads/2011/11/%D0%90%D0%B3%D1%80%D0%B5%D1%81%D1%81%D0%B8%D1%8F.-%D0%9F%D1%81%D0%B8%D1%85%D0%BE%D0%BB%D0%BE%D0%B3%D0%B8%D1%87%D0%B5%D1%81%D0%BA%D0%B0%D1%8F-%D0%BF%D0%BE%D0%BC%D0%BE%D1%89%D1%8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399624"/>
            <a:ext cx="2160240" cy="2919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republicbuzz.com/wp-content/uploads/39024_depressedman1_3209388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968" y="2636913"/>
            <a:ext cx="4293678" cy="268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279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Ad-</a:t>
            </a:r>
            <a:r>
              <a:rPr lang="en-US" sz="4000" dirty="0" err="1" smtClean="0"/>
              <a:t>gressere</a:t>
            </a:r>
            <a:r>
              <a:rPr lang="en-US" sz="4000" dirty="0" smtClean="0"/>
              <a:t> – </a:t>
            </a:r>
            <a:r>
              <a:rPr lang="ru-RU" sz="4000" dirty="0" smtClean="0"/>
              <a:t>идти на встречу, к</a:t>
            </a:r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r>
              <a:rPr lang="en-US" sz="4000" dirty="0" smtClean="0"/>
              <a:t>Pro</a:t>
            </a:r>
            <a:r>
              <a:rPr lang="ru-RU" sz="4000" dirty="0" smtClean="0"/>
              <a:t>-</a:t>
            </a:r>
            <a:r>
              <a:rPr lang="en-US" sz="4000" dirty="0" smtClean="0"/>
              <a:t>gr</a:t>
            </a:r>
            <a:r>
              <a:rPr lang="ru-RU" sz="4000" dirty="0" smtClean="0"/>
              <a:t>е</a:t>
            </a:r>
            <a:r>
              <a:rPr lang="en-US" sz="4000" dirty="0" err="1" smtClean="0"/>
              <a:t>ssere</a:t>
            </a:r>
            <a:r>
              <a:rPr lang="en-US" sz="4000" dirty="0" smtClean="0"/>
              <a:t> </a:t>
            </a:r>
            <a:r>
              <a:rPr lang="ru-RU" sz="4000" dirty="0" smtClean="0"/>
              <a:t>-</a:t>
            </a:r>
            <a:r>
              <a:rPr lang="en-US" sz="4000" dirty="0" smtClean="0"/>
              <a:t> </a:t>
            </a:r>
            <a:r>
              <a:rPr lang="ru-RU" sz="4000" dirty="0" smtClean="0"/>
              <a:t>идти дальше</a:t>
            </a:r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r>
              <a:rPr lang="en-US" sz="4000" dirty="0" smtClean="0"/>
              <a:t>Re</a:t>
            </a:r>
            <a:r>
              <a:rPr lang="ru-RU" sz="4000" dirty="0" smtClean="0"/>
              <a:t>-</a:t>
            </a:r>
            <a:r>
              <a:rPr lang="en-US" sz="4000" dirty="0" err="1" smtClean="0"/>
              <a:t>gressere</a:t>
            </a:r>
            <a:r>
              <a:rPr lang="en-US" sz="4000" dirty="0" smtClean="0"/>
              <a:t> - </a:t>
            </a:r>
            <a:r>
              <a:rPr lang="ru-RU" sz="4000" dirty="0" smtClean="0"/>
              <a:t>идти назад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54534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47248" cy="2448272"/>
          </a:xfrm>
        </p:spPr>
        <p:txBody>
          <a:bodyPr/>
          <a:lstStyle/>
          <a:p>
            <a:r>
              <a:rPr lang="ru-RU" dirty="0" smtClean="0"/>
              <a:t>Становление здоровой агрессии – задача взросления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1654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5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2016"/>
            <a:ext cx="8064896" cy="511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184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04856" cy="1224136"/>
          </a:xfrm>
        </p:spPr>
        <p:txBody>
          <a:bodyPr/>
          <a:lstStyle/>
          <a:p>
            <a:r>
              <a:rPr lang="ru-RU" dirty="0" smtClean="0"/>
              <a:t>Здоровая агрессия</a:t>
            </a:r>
            <a:endParaRPr lang="ru-RU" dirty="0"/>
          </a:p>
        </p:txBody>
      </p:sp>
      <p:pic>
        <p:nvPicPr>
          <p:cNvPr id="8198" name="Picture 6" descr="https://insursystem.ru/uploads/05/e0/6f/88/71/f1/73/54/42ef8da7697c9e5cb59f89c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16832"/>
            <a:ext cx="3698776" cy="226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http://davaytemiritsya.ru/wp-content/uploads/2013/04/michael-m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6832"/>
            <a:ext cx="305922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http://molva33.ru/wp-content/uploads/2016/03/EvTm1zFTh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933056"/>
            <a:ext cx="3894234" cy="211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871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840760" cy="1152128"/>
          </a:xfrm>
        </p:spPr>
        <p:txBody>
          <a:bodyPr/>
          <a:lstStyle/>
          <a:p>
            <a:r>
              <a:rPr lang="ru-RU" dirty="0" smtClean="0"/>
              <a:t>Метафора: Танец</a:t>
            </a:r>
            <a:endParaRPr lang="ru-RU" dirty="0"/>
          </a:p>
        </p:txBody>
      </p:sp>
      <p:pic>
        <p:nvPicPr>
          <p:cNvPr id="6146" name="Picture 2" descr="http://kirov-portal.ru/upload/iblock/d30/d302ad7fd55c693bfb2b230c1b75d8f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93422"/>
            <a:ext cx="6542833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541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337</TotalTime>
  <Words>75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   Творческая сила агрессии</vt:lpstr>
      <vt:lpstr>Агрессия в распространенном понимании</vt:lpstr>
      <vt:lpstr>Механизмы совладания с агрессией</vt:lpstr>
      <vt:lpstr>Что в результате</vt:lpstr>
      <vt:lpstr>Презентация PowerPoint</vt:lpstr>
      <vt:lpstr>Становление здоровой агрессии – задача взросления</vt:lpstr>
      <vt:lpstr>Презентация PowerPoint</vt:lpstr>
      <vt:lpstr>Здоровая агрессия</vt:lpstr>
      <vt:lpstr>Метафора: Танец</vt:lpstr>
      <vt:lpstr>Как развивается творческая агрессия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16</cp:revision>
  <dcterms:created xsi:type="dcterms:W3CDTF">2016-11-27T10:39:15Z</dcterms:created>
  <dcterms:modified xsi:type="dcterms:W3CDTF">2016-11-27T16:16:20Z</dcterms:modified>
</cp:coreProperties>
</file>